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60" r:id="rId6"/>
    <p:sldId id="262" r:id="rId7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howGuides="1">
      <p:cViewPr varScale="1">
        <p:scale>
          <a:sx n="117" d="100"/>
          <a:sy n="117" d="100"/>
        </p:scale>
        <p:origin x="8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C6AB-59EE-FE90-C96B-7F6F0ABCF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23DBE-7FDD-B068-CF95-5B62B27B0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FFF54-C69C-E139-73FD-2E9A012A6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4A473-E35A-FD4B-9026-D967950F8835}" type="datetimeFigureOut">
              <a:rPr lang="en-CN" smtClean="0"/>
              <a:t>2022/9/18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C056D-1DE5-B487-E2D0-3E7A7DF7C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18CF4-C0DE-2D72-6F67-D290F572B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F740-8C82-F44C-82EF-288950C8B4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21452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F6136-2F7F-857E-16BE-B152D928B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B35DB-E3C3-3E74-9231-755D0A4A8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3B327-6EDD-05CB-02B9-A796A58F4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4A473-E35A-FD4B-9026-D967950F8835}" type="datetimeFigureOut">
              <a:rPr lang="en-CN" smtClean="0"/>
              <a:t>2022/9/18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8BFCC-4601-3137-02AD-959BEC147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26BEA-394D-C14F-D5EA-7CD80C258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F740-8C82-F44C-82EF-288950C8B4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43944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D57686-7F67-0D3C-4922-941EF5120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4C63C8-4AD9-4CD9-6BEA-5FBAAAEE1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58859-09A9-C4F7-948D-44057AAC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4A473-E35A-FD4B-9026-D967950F8835}" type="datetimeFigureOut">
              <a:rPr lang="en-CN" smtClean="0"/>
              <a:t>2022/9/18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5489F-E247-69B4-0564-EE8932DB9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6E3F0-03D1-C634-5209-4A93586C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F740-8C82-F44C-82EF-288950C8B4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38171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23AC1-6FE2-6580-49FE-67AC608B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F842A-17AA-7712-6065-3504C7C4A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9FDCF-1229-9518-FC56-9C85524AD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4A473-E35A-FD4B-9026-D967950F8835}" type="datetimeFigureOut">
              <a:rPr lang="en-CN" smtClean="0"/>
              <a:t>2022/9/18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3824D-E149-063D-499A-6744B1EEA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8ABD2-E730-2508-12D5-2034C9EE4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F740-8C82-F44C-82EF-288950C8B4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41839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9425-8282-64FB-E032-18B8A6DB4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11F87-B8DB-D274-F118-F39BCE823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30E3B-127F-E54C-FA14-12C99F027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4A473-E35A-FD4B-9026-D967950F8835}" type="datetimeFigureOut">
              <a:rPr lang="en-CN" smtClean="0"/>
              <a:t>2022/9/18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9B5FC-0D5B-2992-C1EF-0C082775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5DC34-5460-48C8-8B9E-BE1C01B3E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F740-8C82-F44C-82EF-288950C8B4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6671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D315-7789-E90F-B75E-B04066D3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9E6A0-2328-E756-1B47-1BE1F12FDF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44C4D-742F-21B3-8785-C19A021AC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CB918-C8FD-04F6-A112-32B9FE736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4A473-E35A-FD4B-9026-D967950F8835}" type="datetimeFigureOut">
              <a:rPr lang="en-CN" smtClean="0"/>
              <a:t>2022/9/18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4F6D3-0FB8-AA36-1F0E-7865476B6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91B8B-B161-28AB-0A19-576F3973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F740-8C82-F44C-82EF-288950C8B4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81002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E3E9-6297-AE70-CB1E-74C478FB7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846B4-B080-C3F9-2769-EF1CB69F4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2E5D1-1CF6-FCCD-9F86-8AEE20F8B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2A0C8A-92EE-3774-7F51-6E224935D8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D78176-1047-0572-C94C-014B1EB86C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FDF145-A055-D3DF-4305-1B56E16AF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4A473-E35A-FD4B-9026-D967950F8835}" type="datetimeFigureOut">
              <a:rPr lang="en-CN" smtClean="0"/>
              <a:t>2022/9/18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2DA987-6026-E51D-F090-EC59F87B4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B4664C-3373-0A5B-CEC6-89D3D8A2F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F740-8C82-F44C-82EF-288950C8B4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3358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F06C2-E72E-AC4F-3103-0A7D2FDED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C379EB-3AFD-12BD-D698-881ED6B66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4A473-E35A-FD4B-9026-D967950F8835}" type="datetimeFigureOut">
              <a:rPr lang="en-CN" smtClean="0"/>
              <a:t>2022/9/18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A9031-093C-FF9F-1F36-F736BA76B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16104-025A-41D1-7392-02236896F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F740-8C82-F44C-82EF-288950C8B4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12223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D05AA-ACD4-32BE-5F08-F6D45602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4A473-E35A-FD4B-9026-D967950F8835}" type="datetimeFigureOut">
              <a:rPr lang="en-CN" smtClean="0"/>
              <a:t>2022/9/18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B9976-B47D-BCC5-62E2-039529AB1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E0CF2-E258-8F80-BC88-EA090AAA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F740-8C82-F44C-82EF-288950C8B4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0431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41851-493D-7C10-0022-B51FD126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321E-CA32-5E46-2A70-38AFE083B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2D028-9881-A017-3CD9-827EA1691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C28C3-7407-B55B-BCA2-1087A2E6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4A473-E35A-FD4B-9026-D967950F8835}" type="datetimeFigureOut">
              <a:rPr lang="en-CN" smtClean="0"/>
              <a:t>2022/9/18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776E9-256B-FE34-D088-6D0B5B45A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54ACD-A684-6251-3919-CF37EF1F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F740-8C82-F44C-82EF-288950C8B4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40994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A4E45-E045-0020-E268-E2A6F12F1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BD5451-C143-EDE3-2BDF-F32683F13B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190ECE-730D-4E83-B742-12D7EB73B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CFBD3-5F60-CCB1-055D-7A38B733A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4A473-E35A-FD4B-9026-D967950F8835}" type="datetimeFigureOut">
              <a:rPr lang="en-CN" smtClean="0"/>
              <a:t>2022/9/18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4D3C9-6C56-AE1C-7A45-70BFCA210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C95C9-2D77-5114-FC87-E3331005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AF740-8C82-F44C-82EF-288950C8B4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57545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7449C9-78CA-ECDE-B407-996618F2E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94686-0FC3-469C-A9C6-3CCF0E34F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5BEB0-7E28-E5BB-DB94-5D4E6E658E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4A473-E35A-FD4B-9026-D967950F8835}" type="datetimeFigureOut">
              <a:rPr lang="en-CN" smtClean="0"/>
              <a:t>2022/9/18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82B0A-FBDF-423D-5E56-6C3167C38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C2740-3FD6-362A-69C3-A4FAD9696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AF740-8C82-F44C-82EF-288950C8B4F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1522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4CC499-8C42-9ED5-1A78-6AF65C2C7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46"/>
            <a:ext cx="12192000" cy="665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66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DC86FA-C8FD-AE3E-A273-F0B5FBAC7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580"/>
            <a:ext cx="12192000" cy="634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3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7A1969-345D-9C92-581F-A93764930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62" y="18789"/>
            <a:ext cx="9118948" cy="683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9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881796-84FF-C483-6689-76D3249B3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595"/>
            <a:ext cx="12192000" cy="65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44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1AC359-9F84-DDBF-B02A-FD261D778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6732"/>
            <a:ext cx="12185989" cy="522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50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6F52F2-82F4-7046-2681-AB4D58593508}"/>
              </a:ext>
            </a:extLst>
          </p:cNvPr>
          <p:cNvSpPr txBox="1"/>
          <p:nvPr/>
        </p:nvSpPr>
        <p:spPr>
          <a:xfrm>
            <a:off x="729343" y="1077686"/>
            <a:ext cx="107333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N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所有人需要每月提交纸质报告</a:t>
            </a:r>
            <a:r>
              <a:rPr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。报告内容涉及你的研究工作总结、文献调研总结等。注意报告撰写规范和英文的语法。提交到</a:t>
            </a:r>
            <a:r>
              <a:rPr lang="en-US" altLang="zh-CN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group</a:t>
            </a:r>
            <a:r>
              <a:rPr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en-US" altLang="zh-CN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meeting</a:t>
            </a:r>
            <a:r>
              <a:rPr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的</a:t>
            </a:r>
            <a:r>
              <a:rPr lang="en-US" altLang="zh-CN" sz="2800" dirty="0" err="1">
                <a:latin typeface="Songti SC" panose="02010600040101010101" pitchFamily="2" charset="-122"/>
                <a:ea typeface="Songti SC" panose="02010600040101010101" pitchFamily="2" charset="-122"/>
              </a:rPr>
              <a:t>github</a:t>
            </a:r>
            <a:r>
              <a:rPr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里面。文件名为姓名首字母缩写加年月日。如</a:t>
            </a:r>
            <a:r>
              <a:rPr lang="en-US" altLang="zh-CN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JL-2022-10-01</a:t>
            </a:r>
            <a:r>
              <a:rPr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。</a:t>
            </a:r>
            <a:endParaRPr lang="en-US" altLang="zh-CN" sz="28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342900" indent="-342900">
              <a:buAutoNum type="arabicPeriod"/>
            </a:pPr>
            <a:endParaRPr lang="en-US" sz="28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学习一点科学史。</a:t>
            </a:r>
            <a:endParaRPr lang="en-US" altLang="zh-CN" sz="28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342900" indent="-342900">
              <a:buAutoNum type="arabicPeriod"/>
            </a:pPr>
            <a:endParaRPr lang="en-US" sz="28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争取尽快作出自己的工作，积极参加国内外的学术会议。见识世界级的工作、跟同行建立联系。</a:t>
            </a:r>
            <a:endParaRPr lang="en-US" altLang="zh-CN" sz="28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5247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74</Words>
  <Application>Microsoft Macintosh PowerPoint</Application>
  <PresentationFormat>Widescreen</PresentationFormat>
  <Paragraphs>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Songti SC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liuju86@hotmail.com</dc:creator>
  <cp:lastModifiedBy>liuju86@hotmail.com</cp:lastModifiedBy>
  <cp:revision>3</cp:revision>
  <dcterms:created xsi:type="dcterms:W3CDTF">2022-09-18T03:36:38Z</dcterms:created>
  <dcterms:modified xsi:type="dcterms:W3CDTF">2022-09-18T05:56:51Z</dcterms:modified>
</cp:coreProperties>
</file>